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78" r:id="rId4"/>
    <p:sldId id="282" r:id="rId5"/>
    <p:sldId id="283" r:id="rId6"/>
    <p:sldId id="284" r:id="rId7"/>
    <p:sldId id="279" r:id="rId8"/>
    <p:sldId id="285" r:id="rId9"/>
    <p:sldId id="286" r:id="rId10"/>
    <p:sldId id="280" r:id="rId11"/>
    <p:sldId id="28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F994DD-7D1B-B04B-BDDB-114B9E56D17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CB79924-C77A-5645-B46E-D45DEDBAF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C122D81-CC7F-2844-97F9-CBBEC15AA55A}"/>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5" name="Tijdelijke aanduiding voor voettekst 4">
            <a:extLst>
              <a:ext uri="{FF2B5EF4-FFF2-40B4-BE49-F238E27FC236}">
                <a16:creationId xmlns:a16="http://schemas.microsoft.com/office/drawing/2014/main" id="{530A9621-4FA0-A742-A56F-E40A0FAD49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E08C96-77A5-9449-B51C-E41F7AEC3C9C}"/>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19794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5A9BB-014B-2B4D-B528-77D984041D5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CDA4D57-547F-AF4A-B7A2-4FF58C31E71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851AE1-777E-184E-9E0B-7CDEBDBB1D99}"/>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5" name="Tijdelijke aanduiding voor voettekst 4">
            <a:extLst>
              <a:ext uri="{FF2B5EF4-FFF2-40B4-BE49-F238E27FC236}">
                <a16:creationId xmlns:a16="http://schemas.microsoft.com/office/drawing/2014/main" id="{C70C9E47-DFA1-7B4F-A939-0578536D511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03A2987-64A2-1C40-BC60-18252202E5F3}"/>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210089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6DFDF22-2E16-3942-8B5F-CAE778413DC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75CE9D3-8D4A-6C40-9FE3-C33DD57376F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5D172D6-80CF-2D42-936F-C0DE91D7C141}"/>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5" name="Tijdelijke aanduiding voor voettekst 4">
            <a:extLst>
              <a:ext uri="{FF2B5EF4-FFF2-40B4-BE49-F238E27FC236}">
                <a16:creationId xmlns:a16="http://schemas.microsoft.com/office/drawing/2014/main" id="{AA2DA340-0FDD-9145-88A9-7250D0B5F84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149FC8-920C-2540-A3E2-F05CD599744D}"/>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245764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FB1C0-AAE1-E94B-997C-54F0E22DBE8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937F662-FF02-C44F-817D-CA663930269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306DF8-3B65-404D-B636-5F7D5AE2D86A}"/>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5" name="Tijdelijke aanduiding voor voettekst 4">
            <a:extLst>
              <a:ext uri="{FF2B5EF4-FFF2-40B4-BE49-F238E27FC236}">
                <a16:creationId xmlns:a16="http://schemas.microsoft.com/office/drawing/2014/main" id="{D3A95690-B0BC-BC48-9821-173C44A1FB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DEAE61-BA8C-FC4D-9AED-7D0BAFA1F347}"/>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76117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BE7EFD-C05D-A943-A12F-CE2457C5FF5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81D8040-E077-4746-9F87-2D000CA18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6A547C6-30AE-1944-BE2E-E8FA711BD6E2}"/>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5" name="Tijdelijke aanduiding voor voettekst 4">
            <a:extLst>
              <a:ext uri="{FF2B5EF4-FFF2-40B4-BE49-F238E27FC236}">
                <a16:creationId xmlns:a16="http://schemas.microsoft.com/office/drawing/2014/main" id="{BC0AA64F-8733-6B49-9B6B-3E92CD739A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FF79EC-3710-E04E-B491-93FFF128AD18}"/>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22830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FE474E-EBAD-754B-9183-24983468877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D3A1FBA-AA2C-7C42-935D-8D147E9FE73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A5FF457-8E5A-4341-8791-E2C9BF8DA62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DEB8AA3-2959-F743-BC12-C216D650B49B}"/>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6" name="Tijdelijke aanduiding voor voettekst 5">
            <a:extLst>
              <a:ext uri="{FF2B5EF4-FFF2-40B4-BE49-F238E27FC236}">
                <a16:creationId xmlns:a16="http://schemas.microsoft.com/office/drawing/2014/main" id="{5852DBAE-6FF3-2847-B8E9-A439739B818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FD7A72D-12C3-D840-A568-5D480EF00B60}"/>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109141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64A5E7-82C7-1442-8BCF-A18B344453B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4A455DC-DB6F-F44D-B442-AFC2E8BC67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5D99988-51E2-5044-BFAC-0B503C9BD95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128D0EB-88C8-5E4A-8866-574F02058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8981E59-D8E2-194E-8FD2-05E285EC8EA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CA7F222-5C36-CD43-8E77-7CDC3AD48C46}"/>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8" name="Tijdelijke aanduiding voor voettekst 7">
            <a:extLst>
              <a:ext uri="{FF2B5EF4-FFF2-40B4-BE49-F238E27FC236}">
                <a16:creationId xmlns:a16="http://schemas.microsoft.com/office/drawing/2014/main" id="{D5249BC3-57BC-6942-9922-5528995905F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091E31C-7FB4-4140-93B1-E40CBD080A4B}"/>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116699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9D20FD-E99D-FE4B-AB08-2513545113B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95F4917-4BB3-D04D-83FC-754030DCC148}"/>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4" name="Tijdelijke aanduiding voor voettekst 3">
            <a:extLst>
              <a:ext uri="{FF2B5EF4-FFF2-40B4-BE49-F238E27FC236}">
                <a16:creationId xmlns:a16="http://schemas.microsoft.com/office/drawing/2014/main" id="{5395AFE2-DEB6-9947-8C64-FA7B5851BE4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ED02D90-434A-FA4A-9457-CE04D0BC4F56}"/>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313615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1E0EA28-9A33-DA4B-AE52-EA54F8BA3852}"/>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3" name="Tijdelijke aanduiding voor voettekst 2">
            <a:extLst>
              <a:ext uri="{FF2B5EF4-FFF2-40B4-BE49-F238E27FC236}">
                <a16:creationId xmlns:a16="http://schemas.microsoft.com/office/drawing/2014/main" id="{BE8FA60D-8FCA-F248-9E31-05B643CE977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C3D2F5D-F398-3648-BBA2-51BA74B4F5DA}"/>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5552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9E66D0-CAC7-5243-B7DF-38B494914B6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F3EE2D3-B798-4247-BD29-4674C884C3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08AA084-6A85-FE42-B329-103690DD07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376E4B1-0007-8A47-A0AB-3545FC1931C7}"/>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6" name="Tijdelijke aanduiding voor voettekst 5">
            <a:extLst>
              <a:ext uri="{FF2B5EF4-FFF2-40B4-BE49-F238E27FC236}">
                <a16:creationId xmlns:a16="http://schemas.microsoft.com/office/drawing/2014/main" id="{E889B2BC-AC07-1B4B-BDE9-401FC7D9536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5B4F9B3-19B4-A542-AB0B-9D0BB4528632}"/>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117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119F5-BFBA-4643-A1B9-4F9902BAC0B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751D816-E541-8941-A31F-F4935FC340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A8B2D87-C1B8-CF47-AED7-B25192844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2DC2D35-66A9-7B4E-8F70-29B954D4CA57}"/>
              </a:ext>
            </a:extLst>
          </p:cNvPr>
          <p:cNvSpPr>
            <a:spLocks noGrp="1"/>
          </p:cNvSpPr>
          <p:nvPr>
            <p:ph type="dt" sz="half" idx="10"/>
          </p:nvPr>
        </p:nvSpPr>
        <p:spPr/>
        <p:txBody>
          <a:bodyPr/>
          <a:lstStyle/>
          <a:p>
            <a:fld id="{08F84234-DDF3-E04B-AB8F-BC2BCF7A5CD2}" type="datetimeFigureOut">
              <a:rPr lang="nl-NL" smtClean="0"/>
              <a:t>12-01-21</a:t>
            </a:fld>
            <a:endParaRPr lang="nl-NL"/>
          </a:p>
        </p:txBody>
      </p:sp>
      <p:sp>
        <p:nvSpPr>
          <p:cNvPr id="6" name="Tijdelijke aanduiding voor voettekst 5">
            <a:extLst>
              <a:ext uri="{FF2B5EF4-FFF2-40B4-BE49-F238E27FC236}">
                <a16:creationId xmlns:a16="http://schemas.microsoft.com/office/drawing/2014/main" id="{2FA5C6CB-B36B-7546-B948-27336800089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CD502C3-0586-4C44-9C80-7F8B2D037EC4}"/>
              </a:ext>
            </a:extLst>
          </p:cNvPr>
          <p:cNvSpPr>
            <a:spLocks noGrp="1"/>
          </p:cNvSpPr>
          <p:nvPr>
            <p:ph type="sldNum" sz="quarter" idx="12"/>
          </p:nvPr>
        </p:nvSpPr>
        <p:spPr/>
        <p:txBody>
          <a:bodyPr/>
          <a:lstStyle/>
          <a:p>
            <a:fld id="{D481C342-6794-EA45-BD3B-1EF7FE1E853C}" type="slidenum">
              <a:rPr lang="nl-NL" smtClean="0"/>
              <a:t>‹nr.›</a:t>
            </a:fld>
            <a:endParaRPr lang="nl-NL"/>
          </a:p>
        </p:txBody>
      </p:sp>
    </p:spTree>
    <p:extLst>
      <p:ext uri="{BB962C8B-B14F-4D97-AF65-F5344CB8AC3E}">
        <p14:creationId xmlns:p14="http://schemas.microsoft.com/office/powerpoint/2010/main" val="189314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8942F94-1D5F-4A44-B353-A87627A06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5344DF6-E0C4-CE4A-8D2F-4FA0419848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BB4162-D19A-F34A-B9A4-7BBBE09230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84234-DDF3-E04B-AB8F-BC2BCF7A5CD2}" type="datetimeFigureOut">
              <a:rPr lang="nl-NL" smtClean="0"/>
              <a:t>12-01-21</a:t>
            </a:fld>
            <a:endParaRPr lang="nl-NL"/>
          </a:p>
        </p:txBody>
      </p:sp>
      <p:sp>
        <p:nvSpPr>
          <p:cNvPr id="5" name="Tijdelijke aanduiding voor voettekst 4">
            <a:extLst>
              <a:ext uri="{FF2B5EF4-FFF2-40B4-BE49-F238E27FC236}">
                <a16:creationId xmlns:a16="http://schemas.microsoft.com/office/drawing/2014/main" id="{9E3D3847-C59A-D44E-967A-1BBFAD2066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A77B201-5998-3E47-931F-975D508EF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1C342-6794-EA45-BD3B-1EF7FE1E853C}" type="slidenum">
              <a:rPr lang="nl-NL" smtClean="0"/>
              <a:t>‹nr.›</a:t>
            </a:fld>
            <a:endParaRPr lang="nl-NL"/>
          </a:p>
        </p:txBody>
      </p:sp>
    </p:spTree>
    <p:extLst>
      <p:ext uri="{BB962C8B-B14F-4D97-AF65-F5344CB8AC3E}">
        <p14:creationId xmlns:p14="http://schemas.microsoft.com/office/powerpoint/2010/main" val="3760769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3539430"/>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Vraag minstens vijf mensen uit jouw team hoe zij jouw zien. Geef ook vijf mensen een geeltje met daarop zoals jij ze ziet. Als je een wijn koopt staat er bijvoorbeeld omschreven rond, soepel, heerlijk met wild, hoe zou jij mij omschrijven en hoe omschrijf jij de ander.</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700091" cy="1015663"/>
          </a:xfrm>
          <a:prstGeom prst="rect">
            <a:avLst/>
          </a:prstGeom>
          <a:noFill/>
        </p:spPr>
        <p:txBody>
          <a:bodyPr wrap="none" rtlCol="0">
            <a:spAutoFit/>
          </a:bodyPr>
          <a:lstStyle/>
          <a:p>
            <a:r>
              <a:rPr lang="nl-NL" sz="6000" dirty="0">
                <a:latin typeface="Nexa Rust Sans Black" pitchFamily="2" charset="77"/>
              </a:rPr>
              <a:t>Opdracht module 1</a:t>
            </a:r>
          </a:p>
        </p:txBody>
      </p:sp>
    </p:spTree>
    <p:extLst>
      <p:ext uri="{BB962C8B-B14F-4D97-AF65-F5344CB8AC3E}">
        <p14:creationId xmlns:p14="http://schemas.microsoft.com/office/powerpoint/2010/main" val="329094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4524315"/>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Wat is vergeven volgens jou?</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Wat is makkelijker jezelf vergeven of een ander?</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Welke rol speelt vergeven in jouw leven?</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Wie zou je willen vergeven en waarom (het kan ook jezelf zijn)</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Bespreek je antwoorden met andere mensen, van elkaar leer je het meest.</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78025" cy="1015663"/>
          </a:xfrm>
          <a:prstGeom prst="rect">
            <a:avLst/>
          </a:prstGeom>
          <a:noFill/>
        </p:spPr>
        <p:txBody>
          <a:bodyPr wrap="none" rtlCol="0">
            <a:spAutoFit/>
          </a:bodyPr>
          <a:lstStyle/>
          <a:p>
            <a:r>
              <a:rPr lang="nl-NL" sz="6000" dirty="0">
                <a:latin typeface="Nexa Rust Sans Black" pitchFamily="2" charset="77"/>
              </a:rPr>
              <a:t>Opdracht module 4</a:t>
            </a:r>
          </a:p>
        </p:txBody>
      </p:sp>
    </p:spTree>
    <p:extLst>
      <p:ext uri="{BB962C8B-B14F-4D97-AF65-F5344CB8AC3E}">
        <p14:creationId xmlns:p14="http://schemas.microsoft.com/office/powerpoint/2010/main" val="3536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5016758"/>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Synchroniciteit geloof jij erin?</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Heb je er oog voor?</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Voor mij is dat steeds weer een dikke vette knipoog van het universum.</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Heb je een mooi voorbeeld dat je met iemand wilt </a:t>
            </a:r>
            <a:r>
              <a:rPr lang="nl-NL" sz="3200">
                <a:latin typeface="DINPro-Regular" panose="02000503030000020004" pitchFamily="2" charset="0"/>
                <a:ea typeface="Calibri" panose="020F0502020204030204" pitchFamily="34" charset="0"/>
                <a:cs typeface="Times New Roman" panose="02020603050405020304" pitchFamily="18" charset="0"/>
              </a:rPr>
              <a:t>delen?</a:t>
            </a:r>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Hou een dagboekje bij met de grote en kleinere wonderen in je leven.</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78025" cy="1015663"/>
          </a:xfrm>
          <a:prstGeom prst="rect">
            <a:avLst/>
          </a:prstGeom>
          <a:noFill/>
        </p:spPr>
        <p:txBody>
          <a:bodyPr wrap="none" rtlCol="0">
            <a:spAutoFit/>
          </a:bodyPr>
          <a:lstStyle/>
          <a:p>
            <a:r>
              <a:rPr lang="nl-NL" sz="6000" dirty="0">
                <a:latin typeface="Nexa Rust Sans Black" pitchFamily="2" charset="77"/>
              </a:rPr>
              <a:t>Opdracht module 4</a:t>
            </a:r>
          </a:p>
        </p:txBody>
      </p:sp>
    </p:spTree>
    <p:extLst>
      <p:ext uri="{BB962C8B-B14F-4D97-AF65-F5344CB8AC3E}">
        <p14:creationId xmlns:p14="http://schemas.microsoft.com/office/powerpoint/2010/main" val="94616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2062103"/>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Bedenk wat erop de briefjes of in de appjes zal staan. Wat heb jij te geven en in de ideale wereld wat hoop je dat erop staat. Klopt het?</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700091" cy="1015663"/>
          </a:xfrm>
          <a:prstGeom prst="rect">
            <a:avLst/>
          </a:prstGeom>
          <a:noFill/>
        </p:spPr>
        <p:txBody>
          <a:bodyPr wrap="none" rtlCol="0">
            <a:spAutoFit/>
          </a:bodyPr>
          <a:lstStyle/>
          <a:p>
            <a:r>
              <a:rPr lang="nl-NL" sz="6000" dirty="0">
                <a:latin typeface="Nexa Rust Sans Black" pitchFamily="2" charset="77"/>
              </a:rPr>
              <a:t>Opdracht module 1</a:t>
            </a:r>
          </a:p>
        </p:txBody>
      </p:sp>
    </p:spTree>
    <p:extLst>
      <p:ext uri="{BB962C8B-B14F-4D97-AF65-F5344CB8AC3E}">
        <p14:creationId xmlns:p14="http://schemas.microsoft.com/office/powerpoint/2010/main" val="125316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4031873"/>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Schrijf elke dag drie dingen op waar je of trots op bent, dankbaar voor bent of een geluksmoment, doe dit minimaal 7 dagen achter elkaar. Mooi hulpmiddel is </a:t>
            </a:r>
            <a:r>
              <a:rPr lang="nl-NL" sz="3200" dirty="0" err="1">
                <a:latin typeface="DINPro-Regular" panose="02000503030000020004" pitchFamily="2" charset="0"/>
                <a:ea typeface="Calibri" panose="020F0502020204030204" pitchFamily="34" charset="0"/>
                <a:cs typeface="Times New Roman" panose="02020603050405020304" pitchFamily="18" charset="0"/>
              </a:rPr>
              <a:t>the</a:t>
            </a:r>
            <a:r>
              <a:rPr lang="nl-NL" sz="3200" dirty="0">
                <a:latin typeface="DINPro-Regular" panose="02000503030000020004" pitchFamily="2" charset="0"/>
                <a:ea typeface="Calibri" panose="020F0502020204030204" pitchFamily="34" charset="0"/>
                <a:cs typeface="Times New Roman" panose="02020603050405020304" pitchFamily="18" charset="0"/>
              </a:rPr>
              <a:t> </a:t>
            </a:r>
            <a:r>
              <a:rPr lang="nl-NL" sz="3200" dirty="0" err="1">
                <a:latin typeface="DINPro-Regular" panose="02000503030000020004" pitchFamily="2" charset="0"/>
                <a:ea typeface="Calibri" panose="020F0502020204030204" pitchFamily="34" charset="0"/>
                <a:cs typeface="Times New Roman" panose="02020603050405020304" pitchFamily="18" charset="0"/>
              </a:rPr>
              <a:t>HappyWe</a:t>
            </a:r>
            <a:r>
              <a:rPr lang="nl-NL" sz="3200" dirty="0">
                <a:latin typeface="DINPro-Regular" panose="02000503030000020004" pitchFamily="2" charset="0"/>
                <a:ea typeface="Calibri" panose="020F0502020204030204" pitchFamily="34" charset="0"/>
                <a:cs typeface="Times New Roman" panose="02020603050405020304" pitchFamily="18" charset="0"/>
              </a:rPr>
              <a:t> app.</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Hield je het vol? Wat doet het met je? Ga je ermee door?</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53980" cy="1015663"/>
          </a:xfrm>
          <a:prstGeom prst="rect">
            <a:avLst/>
          </a:prstGeom>
          <a:noFill/>
        </p:spPr>
        <p:txBody>
          <a:bodyPr wrap="none" rtlCol="0">
            <a:spAutoFit/>
          </a:bodyPr>
          <a:lstStyle/>
          <a:p>
            <a:r>
              <a:rPr lang="nl-NL" sz="6000" dirty="0">
                <a:latin typeface="Nexa Rust Sans Black" pitchFamily="2" charset="77"/>
              </a:rPr>
              <a:t>Opdracht module 2</a:t>
            </a:r>
          </a:p>
        </p:txBody>
      </p:sp>
    </p:spTree>
    <p:extLst>
      <p:ext uri="{BB962C8B-B14F-4D97-AF65-F5344CB8AC3E}">
        <p14:creationId xmlns:p14="http://schemas.microsoft.com/office/powerpoint/2010/main" val="379765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3046988"/>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Leuk weetje: uit onderzoek is gebleken dat dit de oefening is die volgens de mensen het meest bijdraagt aan het verhogen van het geluksgevoel maar die eveneens het meest wordt verzuimd (ha, ha, ha!)</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53980" cy="1015663"/>
          </a:xfrm>
          <a:prstGeom prst="rect">
            <a:avLst/>
          </a:prstGeom>
          <a:noFill/>
        </p:spPr>
        <p:txBody>
          <a:bodyPr wrap="none" rtlCol="0">
            <a:spAutoFit/>
          </a:bodyPr>
          <a:lstStyle/>
          <a:p>
            <a:r>
              <a:rPr lang="nl-NL" sz="6000" dirty="0">
                <a:latin typeface="Nexa Rust Sans Black" pitchFamily="2" charset="77"/>
              </a:rPr>
              <a:t>Opdracht module 2</a:t>
            </a:r>
          </a:p>
        </p:txBody>
      </p:sp>
    </p:spTree>
    <p:extLst>
      <p:ext uri="{BB962C8B-B14F-4D97-AF65-F5344CB8AC3E}">
        <p14:creationId xmlns:p14="http://schemas.microsoft.com/office/powerpoint/2010/main" val="262241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4031873"/>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Mediteer jij wel eens? </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Mediteren is niet dat je ervoor zorgt dat je geen gedachten meer hebt maar dat je meer en meer de waarnemer van jouw gedachten bent.</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53980" cy="1015663"/>
          </a:xfrm>
          <a:prstGeom prst="rect">
            <a:avLst/>
          </a:prstGeom>
          <a:noFill/>
        </p:spPr>
        <p:txBody>
          <a:bodyPr wrap="none" rtlCol="0">
            <a:spAutoFit/>
          </a:bodyPr>
          <a:lstStyle/>
          <a:p>
            <a:r>
              <a:rPr lang="nl-NL" sz="6000" dirty="0">
                <a:latin typeface="Nexa Rust Sans Black" pitchFamily="2" charset="77"/>
              </a:rPr>
              <a:t>Opdracht module 2</a:t>
            </a:r>
          </a:p>
        </p:txBody>
      </p:sp>
    </p:spTree>
    <p:extLst>
      <p:ext uri="{BB962C8B-B14F-4D97-AF65-F5344CB8AC3E}">
        <p14:creationId xmlns:p14="http://schemas.microsoft.com/office/powerpoint/2010/main" val="91450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4031873"/>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Ik heb leren mediteren van Tijn </a:t>
            </a:r>
            <a:r>
              <a:rPr lang="nl-NL" sz="3200" dirty="0" err="1">
                <a:latin typeface="DINPro-Regular" panose="02000503030000020004" pitchFamily="2" charset="0"/>
                <a:ea typeface="Calibri" panose="020F0502020204030204" pitchFamily="34" charset="0"/>
                <a:cs typeface="Times New Roman" panose="02020603050405020304" pitchFamily="18" charset="0"/>
              </a:rPr>
              <a:t>Touber</a:t>
            </a:r>
            <a:r>
              <a:rPr lang="nl-NL" sz="3200" dirty="0">
                <a:latin typeface="DINPro-Regular" panose="02000503030000020004" pitchFamily="2" charset="0"/>
                <a:ea typeface="Calibri" panose="020F0502020204030204" pitchFamily="34" charset="0"/>
                <a:cs typeface="Times New Roman" panose="02020603050405020304" pitchFamily="18" charset="0"/>
              </a:rPr>
              <a:t>. Hij was de oprichter van </a:t>
            </a:r>
            <a:r>
              <a:rPr lang="nl-NL" sz="3200" dirty="0" err="1">
                <a:latin typeface="DINPro-Regular" panose="02000503030000020004" pitchFamily="2" charset="0"/>
                <a:ea typeface="Calibri" panose="020F0502020204030204" pitchFamily="34" charset="0"/>
                <a:cs typeface="Times New Roman" panose="02020603050405020304" pitchFamily="18" charset="0"/>
              </a:rPr>
              <a:t>Loïs</a:t>
            </a:r>
            <a:r>
              <a:rPr lang="nl-NL" sz="3200" dirty="0">
                <a:latin typeface="DINPro-Regular" panose="02000503030000020004" pitchFamily="2" charset="0"/>
                <a:ea typeface="Calibri" panose="020F0502020204030204" pitchFamily="34" charset="0"/>
                <a:cs typeface="Times New Roman" panose="02020603050405020304" pitchFamily="18" charset="0"/>
              </a:rPr>
              <a:t> Lane en daarna jaren yogi.</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err="1">
                <a:latin typeface="DINPro-Regular" panose="02000503030000020004" pitchFamily="2" charset="0"/>
                <a:ea typeface="Calibri" panose="020F0502020204030204" pitchFamily="34" charset="0"/>
                <a:cs typeface="Times New Roman" panose="02020603050405020304" pitchFamily="18" charset="0"/>
              </a:rPr>
              <a:t>Give</a:t>
            </a:r>
            <a:r>
              <a:rPr lang="nl-NL" sz="3200" dirty="0">
                <a:latin typeface="DINPro-Regular" panose="02000503030000020004" pitchFamily="2" charset="0"/>
                <a:ea typeface="Calibri" panose="020F0502020204030204" pitchFamily="34" charset="0"/>
                <a:cs typeface="Times New Roman" panose="02020603050405020304" pitchFamily="18" charset="0"/>
              </a:rPr>
              <a:t> </a:t>
            </a:r>
            <a:r>
              <a:rPr lang="nl-NL" sz="3200" dirty="0" err="1">
                <a:latin typeface="DINPro-Regular" panose="02000503030000020004" pitchFamily="2" charset="0"/>
                <a:ea typeface="Calibri" panose="020F0502020204030204" pitchFamily="34" charset="0"/>
                <a:cs typeface="Times New Roman" panose="02020603050405020304" pitchFamily="18" charset="0"/>
              </a:rPr>
              <a:t>it</a:t>
            </a:r>
            <a:r>
              <a:rPr lang="nl-NL" sz="3200" dirty="0">
                <a:latin typeface="DINPro-Regular" panose="02000503030000020004" pitchFamily="2" charset="0"/>
                <a:ea typeface="Calibri" panose="020F0502020204030204" pitchFamily="34" charset="0"/>
                <a:cs typeface="Times New Roman" panose="02020603050405020304" pitchFamily="18" charset="0"/>
              </a:rPr>
              <a:t> a </a:t>
            </a:r>
            <a:r>
              <a:rPr lang="nl-NL" sz="3200" dirty="0" err="1">
                <a:latin typeface="DINPro-Regular" panose="02000503030000020004" pitchFamily="2" charset="0"/>
                <a:ea typeface="Calibri" panose="020F0502020204030204" pitchFamily="34" charset="0"/>
                <a:cs typeface="Times New Roman" panose="02020603050405020304" pitchFamily="18" charset="0"/>
              </a:rPr>
              <a:t>try</a:t>
            </a:r>
            <a:r>
              <a:rPr lang="nl-NL" sz="3200" dirty="0">
                <a:latin typeface="DINPro-Regular" panose="02000503030000020004" pitchFamily="2" charset="0"/>
                <a:ea typeface="Calibri" panose="020F0502020204030204" pitchFamily="34" charset="0"/>
                <a:cs typeface="Times New Roman" panose="02020603050405020304" pitchFamily="18" charset="0"/>
              </a:rPr>
              <a:t>: </a:t>
            </a:r>
            <a:r>
              <a:rPr lang="nl-NL" sz="3200" dirty="0" err="1">
                <a:latin typeface="DINPro-Regular" panose="02000503030000020004" pitchFamily="2" charset="0"/>
                <a:ea typeface="Calibri" panose="020F0502020204030204" pitchFamily="34" charset="0"/>
                <a:cs typeface="Times New Roman" panose="02020603050405020304" pitchFamily="18" charset="0"/>
              </a:rPr>
              <a:t>https</a:t>
            </a:r>
            <a:r>
              <a:rPr lang="nl-NL" sz="3200" dirty="0">
                <a:latin typeface="DINPro-Regular" panose="02000503030000020004" pitchFamily="2" charset="0"/>
                <a:ea typeface="Calibri" panose="020F0502020204030204" pitchFamily="34" charset="0"/>
                <a:cs typeface="Times New Roman" panose="02020603050405020304" pitchFamily="18" charset="0"/>
              </a:rPr>
              <a:t>://</a:t>
            </a:r>
            <a:r>
              <a:rPr lang="nl-NL" sz="3200" dirty="0" err="1">
                <a:latin typeface="DINPro-Regular" panose="02000503030000020004" pitchFamily="2" charset="0"/>
                <a:ea typeface="Calibri" panose="020F0502020204030204" pitchFamily="34" charset="0"/>
                <a:cs typeface="Times New Roman" panose="02020603050405020304" pitchFamily="18" charset="0"/>
              </a:rPr>
              <a:t>www.youtube.com</a:t>
            </a:r>
            <a:r>
              <a:rPr lang="nl-NL" sz="3200" dirty="0">
                <a:latin typeface="DINPro-Regular" panose="02000503030000020004" pitchFamily="2" charset="0"/>
                <a:ea typeface="Calibri" panose="020F0502020204030204" pitchFamily="34" charset="0"/>
                <a:cs typeface="Times New Roman" panose="02020603050405020304" pitchFamily="18" charset="0"/>
              </a:rPr>
              <a:t>/</a:t>
            </a:r>
            <a:r>
              <a:rPr lang="nl-NL" sz="3200" dirty="0" err="1">
                <a:latin typeface="DINPro-Regular" panose="02000503030000020004" pitchFamily="2" charset="0"/>
                <a:ea typeface="Calibri" panose="020F0502020204030204" pitchFamily="34" charset="0"/>
                <a:cs typeface="Times New Roman" panose="02020603050405020304" pitchFamily="18" charset="0"/>
              </a:rPr>
              <a:t>watch?v</a:t>
            </a:r>
            <a:r>
              <a:rPr lang="nl-NL" sz="3200" dirty="0">
                <a:latin typeface="DINPro-Regular" panose="02000503030000020004" pitchFamily="2" charset="0"/>
                <a:ea typeface="Calibri" panose="020F0502020204030204" pitchFamily="34" charset="0"/>
                <a:cs typeface="Times New Roman" panose="02020603050405020304" pitchFamily="18" charset="0"/>
              </a:rPr>
              <a:t>=DVEdtcMvVg0</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53980" cy="1015663"/>
          </a:xfrm>
          <a:prstGeom prst="rect">
            <a:avLst/>
          </a:prstGeom>
          <a:noFill/>
        </p:spPr>
        <p:txBody>
          <a:bodyPr wrap="none" rtlCol="0">
            <a:spAutoFit/>
          </a:bodyPr>
          <a:lstStyle/>
          <a:p>
            <a:r>
              <a:rPr lang="nl-NL" sz="6000" dirty="0">
                <a:latin typeface="Nexa Rust Sans Black" pitchFamily="2" charset="77"/>
              </a:rPr>
              <a:t>Opdracht module 2</a:t>
            </a:r>
          </a:p>
        </p:txBody>
      </p:sp>
    </p:spTree>
    <p:extLst>
      <p:ext uri="{BB962C8B-B14F-4D97-AF65-F5344CB8AC3E}">
        <p14:creationId xmlns:p14="http://schemas.microsoft.com/office/powerpoint/2010/main" val="56078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4524315"/>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Zoek een kinderfoto van jezelf op toen je ongeveer 6 jaar oud was.</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Wat deed je graag als kind?</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Met wie of wat speelde je graag?</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Wat wilde je worden als je later groot was?</a:t>
            </a: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Als jouw ouders nog leven, vraag dan eens hoe zij jouw zagen als kind.</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66804" cy="1015663"/>
          </a:xfrm>
          <a:prstGeom prst="rect">
            <a:avLst/>
          </a:prstGeom>
          <a:noFill/>
        </p:spPr>
        <p:txBody>
          <a:bodyPr wrap="none" rtlCol="0">
            <a:spAutoFit/>
          </a:bodyPr>
          <a:lstStyle/>
          <a:p>
            <a:r>
              <a:rPr lang="nl-NL" sz="6000" dirty="0">
                <a:latin typeface="Nexa Rust Sans Black" pitchFamily="2" charset="77"/>
              </a:rPr>
              <a:t>Opdracht module 3</a:t>
            </a:r>
          </a:p>
        </p:txBody>
      </p:sp>
    </p:spTree>
    <p:extLst>
      <p:ext uri="{BB962C8B-B14F-4D97-AF65-F5344CB8AC3E}">
        <p14:creationId xmlns:p14="http://schemas.microsoft.com/office/powerpoint/2010/main" val="136536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3046988"/>
          </a:xfrm>
          <a:prstGeom prst="rect">
            <a:avLst/>
          </a:prstGeom>
        </p:spPr>
        <p:txBody>
          <a:bodyPr wrap="square">
            <a:spAutoFit/>
          </a:bodyPr>
          <a:lstStyle/>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Zie je dat kleine kind in jou nog terug (op </a:t>
            </a:r>
            <a:r>
              <a:rPr lang="nl-NL" sz="3200" dirty="0" err="1">
                <a:latin typeface="DINPro-Regular" panose="02000503030000020004" pitchFamily="2" charset="0"/>
                <a:ea typeface="Calibri" panose="020F0502020204030204" pitchFamily="34" charset="0"/>
                <a:cs typeface="Times New Roman" panose="02020603050405020304" pitchFamily="18" charset="0"/>
              </a:rPr>
              <a:t>dewerkvloer</a:t>
            </a:r>
            <a:r>
              <a:rPr lang="nl-NL" sz="3200" dirty="0">
                <a:latin typeface="DINPro-Regular" panose="02000503030000020004" pitchFamily="2" charset="0"/>
                <a:ea typeface="Calibri" panose="020F0502020204030204" pitchFamily="34" charset="0"/>
                <a:cs typeface="Times New Roman" panose="02020603050405020304" pitchFamily="18" charset="0"/>
              </a:rPr>
              <a:t>)?</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Deel je bevindingen in een groep indien mogelijk.</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66804" cy="1015663"/>
          </a:xfrm>
          <a:prstGeom prst="rect">
            <a:avLst/>
          </a:prstGeom>
          <a:noFill/>
        </p:spPr>
        <p:txBody>
          <a:bodyPr wrap="none" rtlCol="0">
            <a:spAutoFit/>
          </a:bodyPr>
          <a:lstStyle/>
          <a:p>
            <a:r>
              <a:rPr lang="nl-NL" sz="6000" dirty="0">
                <a:latin typeface="Nexa Rust Sans Black" pitchFamily="2" charset="77"/>
              </a:rPr>
              <a:t>Opdracht module 3</a:t>
            </a:r>
          </a:p>
        </p:txBody>
      </p:sp>
    </p:spTree>
    <p:extLst>
      <p:ext uri="{BB962C8B-B14F-4D97-AF65-F5344CB8AC3E}">
        <p14:creationId xmlns:p14="http://schemas.microsoft.com/office/powerpoint/2010/main" val="165980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1C78C6-593F-1640-A861-D9E57CAFADB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389E52AA-2876-A944-B246-54DCA62F48E0}"/>
              </a:ext>
            </a:extLst>
          </p:cNvPr>
          <p:cNvSpPr>
            <a:spLocks noGrp="1"/>
          </p:cNvSpPr>
          <p:nvPr>
            <p:ph type="subTitle" idx="1"/>
          </p:nvPr>
        </p:nvSpPr>
        <p:spPr/>
        <p:txBody>
          <a:bodyPr/>
          <a:lstStyle/>
          <a:p>
            <a:endParaRPr lang="nl-NL"/>
          </a:p>
        </p:txBody>
      </p:sp>
      <p:pic>
        <p:nvPicPr>
          <p:cNvPr id="5" name="Afbeelding 4" descr="Afbeelding met tekst&#10;&#10;Automatisch gegenereerde beschrijving">
            <a:extLst>
              <a:ext uri="{FF2B5EF4-FFF2-40B4-BE49-F238E27FC236}">
                <a16:creationId xmlns:a16="http://schemas.microsoft.com/office/drawing/2014/main" id="{6FB393F1-DCFD-E046-8685-F1FACAAFFF3F}"/>
              </a:ext>
            </a:extLst>
          </p:cNvPr>
          <p:cNvPicPr>
            <a:picLocks noChangeAspect="1"/>
          </p:cNvPicPr>
          <p:nvPr/>
        </p:nvPicPr>
        <p:blipFill>
          <a:blip r:embed="rId2"/>
          <a:stretch>
            <a:fillRect/>
          </a:stretch>
        </p:blipFill>
        <p:spPr>
          <a:xfrm>
            <a:off x="0" y="0"/>
            <a:ext cx="12192000" cy="6858000"/>
          </a:xfrm>
          <a:prstGeom prst="rect">
            <a:avLst/>
          </a:prstGeom>
        </p:spPr>
      </p:pic>
      <p:sp>
        <p:nvSpPr>
          <p:cNvPr id="6" name="Rechthoek 5">
            <a:extLst>
              <a:ext uri="{FF2B5EF4-FFF2-40B4-BE49-F238E27FC236}">
                <a16:creationId xmlns:a16="http://schemas.microsoft.com/office/drawing/2014/main" id="{CE401569-AE71-A247-A396-7D4E2001D22B}"/>
              </a:ext>
            </a:extLst>
          </p:cNvPr>
          <p:cNvSpPr/>
          <p:nvPr/>
        </p:nvSpPr>
        <p:spPr>
          <a:xfrm>
            <a:off x="799170" y="2316163"/>
            <a:ext cx="10593660" cy="5509200"/>
          </a:xfrm>
          <a:prstGeom prst="rect">
            <a:avLst/>
          </a:prstGeom>
        </p:spPr>
        <p:txBody>
          <a:bodyPr wrap="square">
            <a:spAutoFit/>
          </a:bodyPr>
          <a:lstStyle/>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Bekijk ter inspiratie deze </a:t>
            </a:r>
            <a:r>
              <a:rPr lang="nl-NL" sz="3200" dirty="0" err="1">
                <a:latin typeface="DINPro-Regular" panose="02000503030000020004" pitchFamily="2" charset="0"/>
                <a:ea typeface="Calibri" panose="020F0502020204030204" pitchFamily="34" charset="0"/>
                <a:cs typeface="Times New Roman" panose="02020603050405020304" pitchFamily="18" charset="0"/>
              </a:rPr>
              <a:t>tedtalk</a:t>
            </a:r>
            <a:r>
              <a:rPr lang="nl-NL" sz="3200" dirty="0">
                <a:latin typeface="DINPro-Regular" panose="02000503030000020004" pitchFamily="2" charset="0"/>
                <a:ea typeface="Calibri" panose="020F0502020204030204" pitchFamily="34" charset="0"/>
                <a:cs typeface="Times New Roman" panose="02020603050405020304" pitchFamily="18" charset="0"/>
              </a:rPr>
              <a:t> van mijn teacher Robert Holden: </a:t>
            </a:r>
            <a:r>
              <a:rPr lang="nl-NL" sz="2400" dirty="0" err="1">
                <a:latin typeface="DINPro-Regular" panose="02000503030000020004" pitchFamily="2" charset="0"/>
                <a:ea typeface="Calibri" panose="020F0502020204030204" pitchFamily="34" charset="0"/>
                <a:cs typeface="Times New Roman" panose="02020603050405020304" pitchFamily="18" charset="0"/>
              </a:rPr>
              <a:t>https</a:t>
            </a:r>
            <a:r>
              <a:rPr lang="nl-NL" sz="2400" dirty="0">
                <a:latin typeface="DINPro-Regular" panose="02000503030000020004" pitchFamily="2" charset="0"/>
                <a:ea typeface="Calibri" panose="020F0502020204030204" pitchFamily="34" charset="0"/>
                <a:cs typeface="Times New Roman" panose="02020603050405020304" pitchFamily="18" charset="0"/>
              </a:rPr>
              <a:t>://</a:t>
            </a:r>
            <a:r>
              <a:rPr lang="nl-NL" sz="2400" dirty="0" err="1">
                <a:latin typeface="DINPro-Regular" panose="02000503030000020004" pitchFamily="2" charset="0"/>
                <a:ea typeface="Calibri" panose="020F0502020204030204" pitchFamily="34" charset="0"/>
                <a:cs typeface="Times New Roman" panose="02020603050405020304" pitchFamily="18" charset="0"/>
              </a:rPr>
              <a:t>www.youtube.com</a:t>
            </a:r>
            <a:r>
              <a:rPr lang="nl-NL" sz="2400" dirty="0">
                <a:latin typeface="DINPro-Regular" panose="02000503030000020004" pitchFamily="2" charset="0"/>
                <a:ea typeface="Calibri" panose="020F0502020204030204" pitchFamily="34" charset="0"/>
                <a:cs typeface="Times New Roman" panose="02020603050405020304" pitchFamily="18" charset="0"/>
              </a:rPr>
              <a:t>/</a:t>
            </a:r>
            <a:r>
              <a:rPr lang="nl-NL" sz="2400" dirty="0" err="1">
                <a:latin typeface="DINPro-Regular" panose="02000503030000020004" pitchFamily="2" charset="0"/>
                <a:ea typeface="Calibri" panose="020F0502020204030204" pitchFamily="34" charset="0"/>
                <a:cs typeface="Times New Roman" panose="02020603050405020304" pitchFamily="18" charset="0"/>
              </a:rPr>
              <a:t>watch?v</a:t>
            </a:r>
            <a:r>
              <a:rPr lang="nl-NL" sz="2400" dirty="0">
                <a:latin typeface="DINPro-Regular" panose="02000503030000020004" pitchFamily="2" charset="0"/>
                <a:ea typeface="Calibri" panose="020F0502020204030204" pitchFamily="34" charset="0"/>
                <a:cs typeface="Times New Roman" panose="02020603050405020304" pitchFamily="18" charset="0"/>
              </a:rPr>
              <a:t>=u5p7qoedlPU</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Lijdt jij ook aan </a:t>
            </a:r>
            <a:r>
              <a:rPr lang="nl-NL" sz="3200" dirty="0" err="1">
                <a:latin typeface="DINPro-Regular" panose="02000503030000020004" pitchFamily="2" charset="0"/>
                <a:ea typeface="Calibri" panose="020F0502020204030204" pitchFamily="34" charset="0"/>
                <a:cs typeface="Times New Roman" panose="02020603050405020304" pitchFamily="18" charset="0"/>
              </a:rPr>
              <a:t>destination</a:t>
            </a:r>
            <a:r>
              <a:rPr lang="nl-NL" sz="3200" dirty="0">
                <a:latin typeface="DINPro-Regular" panose="02000503030000020004" pitchFamily="2" charset="0"/>
                <a:ea typeface="Calibri" panose="020F0502020204030204" pitchFamily="34" charset="0"/>
                <a:cs typeface="Times New Roman" panose="02020603050405020304" pitchFamily="18" charset="0"/>
              </a:rPr>
              <a:t> </a:t>
            </a:r>
            <a:r>
              <a:rPr lang="nl-NL" sz="3200" dirty="0" err="1">
                <a:latin typeface="DINPro-Regular" panose="02000503030000020004" pitchFamily="2" charset="0"/>
                <a:ea typeface="Calibri" panose="020F0502020204030204" pitchFamily="34" charset="0"/>
                <a:cs typeface="Times New Roman" panose="02020603050405020304" pitchFamily="18" charset="0"/>
              </a:rPr>
              <a:t>addiction</a:t>
            </a:r>
            <a:r>
              <a:rPr lang="nl-NL" sz="3200" dirty="0">
                <a:latin typeface="DINPro-Regular" panose="02000503030000020004" pitchFamily="2" charset="0"/>
                <a:ea typeface="Calibri" panose="020F0502020204030204" pitchFamily="34" charset="0"/>
                <a:cs typeface="Times New Roman" panose="02020603050405020304" pitchFamily="18" charset="0"/>
              </a:rPr>
              <a:t>? Kun je een concrete voorbeeld noemen?</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r>
              <a:rPr lang="nl-NL" sz="3200" dirty="0">
                <a:latin typeface="DINPro-Regular" panose="02000503030000020004" pitchFamily="2" charset="0"/>
                <a:ea typeface="Calibri" panose="020F0502020204030204" pitchFamily="34" charset="0"/>
                <a:cs typeface="Times New Roman" panose="02020603050405020304" pitchFamily="18" charset="0"/>
              </a:rPr>
              <a:t>Hoe verdoof jij ‘jouw Karel’ m.a.w. wat doe jij om even die </a:t>
            </a:r>
            <a:r>
              <a:rPr lang="nl-NL" sz="3200" dirty="0" err="1">
                <a:latin typeface="DINPro-Regular" panose="02000503030000020004" pitchFamily="2" charset="0"/>
                <a:ea typeface="Calibri" panose="020F0502020204030204" pitchFamily="34" charset="0"/>
                <a:cs typeface="Times New Roman" panose="02020603050405020304" pitchFamily="18" charset="0"/>
              </a:rPr>
              <a:t>brainchatter</a:t>
            </a:r>
            <a:r>
              <a:rPr lang="nl-NL" sz="3200" dirty="0">
                <a:latin typeface="DINPro-Regular" panose="02000503030000020004" pitchFamily="2" charset="0"/>
                <a:ea typeface="Calibri" panose="020F0502020204030204" pitchFamily="34" charset="0"/>
                <a:cs typeface="Times New Roman" panose="02020603050405020304" pitchFamily="18" charset="0"/>
              </a:rPr>
              <a:t> (Karel) tevreden te stellen?</a:t>
            </a: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a:p>
            <a:pPr marL="457200"/>
            <a:endParaRPr lang="nl-NL" sz="3200" dirty="0">
              <a:latin typeface="DINPro-Regular" panose="02000503030000020004" pitchFamily="2" charset="0"/>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485C4A1E-3553-7448-BDA2-F7AE714B9FB9}"/>
              </a:ext>
            </a:extLst>
          </p:cNvPr>
          <p:cNvSpPr txBox="1"/>
          <p:nvPr/>
        </p:nvSpPr>
        <p:spPr>
          <a:xfrm>
            <a:off x="1156137" y="703600"/>
            <a:ext cx="9866804" cy="1015663"/>
          </a:xfrm>
          <a:prstGeom prst="rect">
            <a:avLst/>
          </a:prstGeom>
          <a:noFill/>
        </p:spPr>
        <p:txBody>
          <a:bodyPr wrap="none" rtlCol="0">
            <a:spAutoFit/>
          </a:bodyPr>
          <a:lstStyle/>
          <a:p>
            <a:r>
              <a:rPr lang="nl-NL" sz="6000" dirty="0">
                <a:latin typeface="Nexa Rust Sans Black" pitchFamily="2" charset="77"/>
              </a:rPr>
              <a:t>Opdracht module 3</a:t>
            </a:r>
          </a:p>
        </p:txBody>
      </p:sp>
    </p:spTree>
    <p:extLst>
      <p:ext uri="{BB962C8B-B14F-4D97-AF65-F5344CB8AC3E}">
        <p14:creationId xmlns:p14="http://schemas.microsoft.com/office/powerpoint/2010/main" val="393039079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522</Words>
  <Application>Microsoft Macintosh PowerPoint</Application>
  <PresentationFormat>Breedbeeld</PresentationFormat>
  <Paragraphs>51</Paragraphs>
  <Slides>11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Calibri</vt:lpstr>
      <vt:lpstr>Calibri Light</vt:lpstr>
      <vt:lpstr>DINPro</vt:lpstr>
      <vt:lpstr>DINPro-Regular</vt:lpstr>
      <vt:lpstr>Nexa Rust Sans Black</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Kornelis Wetsema</dc:creator>
  <cp:lastModifiedBy>Kornelis Wetsema</cp:lastModifiedBy>
  <cp:revision>24</cp:revision>
  <dcterms:created xsi:type="dcterms:W3CDTF">2020-11-04T17:21:19Z</dcterms:created>
  <dcterms:modified xsi:type="dcterms:W3CDTF">2021-01-12T14:32:41Z</dcterms:modified>
</cp:coreProperties>
</file>